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70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168AB-1F89-0A4C-96B5-8FD422A60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EEE612-C672-EE4B-A86E-E29C84882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B1CF3-EB3D-6F42-BD6F-36C495FA8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7D70-28B1-624E-812E-0B53C7059ACC}" type="datetimeFigureOut">
              <a:rPr lang="en-US" smtClean="0"/>
              <a:t>5/19/21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C8013-26D4-514B-B458-33B56ECF5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40CEA-C5B8-194E-868D-BE87C59CE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A969-AC99-5C4C-AEB0-013E05DEC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3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73BF6-343D-1442-8247-CF42E484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2236E-89DD-2B40-A0C3-110C94B4D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7556E-0493-BD4B-B3B2-9F4999B7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7D70-28B1-624E-812E-0B53C7059ACC}" type="datetimeFigureOut">
              <a:rPr lang="en-US" smtClean="0"/>
              <a:t>5/19/21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B5BCE-1D59-FD4A-AF56-38476A307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69F03-963A-D54E-A018-8D1F527F2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A969-AC99-5C4C-AEB0-013E05DEC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8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45073E-FC91-C646-BBF8-2D2F6EFFA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3B6431-93BD-E848-BCC3-FD9DAC72B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E3CD0-F7B3-664A-A943-6C74A1042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7D70-28B1-624E-812E-0B53C7059ACC}" type="datetimeFigureOut">
              <a:rPr lang="en-US" smtClean="0"/>
              <a:t>5/19/21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24FB7-E12A-B24F-96BB-56E0607B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74359-8423-1F4A-9861-53552B820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A969-AC99-5C4C-AEB0-013E05DEC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0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2D7E9-6181-F142-9435-12E1B2134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22704-91E2-5D45-93FB-38DCD7AB6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91045-C4D1-8B4A-8E40-2394341B9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7D70-28B1-624E-812E-0B53C7059ACC}" type="datetimeFigureOut">
              <a:rPr lang="en-US" smtClean="0"/>
              <a:t>5/19/21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BDEF4-B9A8-8041-AECA-BD38B38FA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4FBCA-251D-9B4B-A94E-0A573F945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A969-AC99-5C4C-AEB0-013E05DEC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5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E8987-33A2-1742-8F53-EA1DA2CEB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C80DA-3C11-6346-BCA7-C73464C6C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5F578-FACB-284D-BCA7-39D9ADE50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7D70-28B1-624E-812E-0B53C7059ACC}" type="datetimeFigureOut">
              <a:rPr lang="en-US" smtClean="0"/>
              <a:t>5/19/21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2C1E6-0E5F-CD4C-B2C7-C6C22ED4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9AD2F-5697-BC46-9563-62F8A3BAF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A969-AC99-5C4C-AEB0-013E05DEC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B8288-8D09-2E45-8489-E244544C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521C7-2873-9D4E-BB76-65DC04EA93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0222F-D38A-AA44-8EAD-20F080990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CE4BB-F814-AA4E-B32B-BC13B8BC4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7D70-28B1-624E-812E-0B53C7059ACC}" type="datetimeFigureOut">
              <a:rPr lang="en-US" smtClean="0"/>
              <a:t>5/19/21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51DDAB-7CBD-7547-A595-51C8F87C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44B84-85D6-3C49-B9B9-F27C3616C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A969-AC99-5C4C-AEB0-013E05DEC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4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8B08F-D802-8C4B-A73F-FDA3F4785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1C8C9-B6FB-764F-9E5B-A69923423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538FA-86F3-1D4D-9953-9651EBB14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E6B779-91D6-D344-8D1F-A0711E339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95932E-28B3-B649-B566-904BA871F8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DCF538-398B-EB46-91DE-BF1B1594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7D70-28B1-624E-812E-0B53C7059ACC}" type="datetimeFigureOut">
              <a:rPr lang="en-US" smtClean="0"/>
              <a:t>5/19/21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6CE1A6-3075-FE42-9F87-D50F83FC1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55AD9A-E496-A14E-87FA-902697FA2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A969-AC99-5C4C-AEB0-013E05DEC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4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54735-A2AF-A449-ADB8-347380EAD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9CC245-5D24-9D46-84CE-AF27DB033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7D70-28B1-624E-812E-0B53C7059ACC}" type="datetimeFigureOut">
              <a:rPr lang="en-US" smtClean="0"/>
              <a:t>5/19/21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A1D7FF-B90A-A046-916F-A14CA3F76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B2D039-DF12-2041-9C35-416F30C36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A969-AC99-5C4C-AEB0-013E05DEC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8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DD680C-C863-E441-93BA-728373356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7D70-28B1-624E-812E-0B53C7059ACC}" type="datetimeFigureOut">
              <a:rPr lang="en-US" smtClean="0"/>
              <a:t>5/19/21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660F43-346F-C249-B614-BD300CEF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5FC024-2478-604F-803F-6229B837D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A969-AC99-5C4C-AEB0-013E05DEC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07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56691-53D4-F54B-9FBB-AC90FFB3D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FE6E2-18DD-0942-988B-E8D581C3D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24F77-5788-FB45-B044-82D760C17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754D0-06BD-1946-B7AC-F52D49FB3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7D70-28B1-624E-812E-0B53C7059ACC}" type="datetimeFigureOut">
              <a:rPr lang="en-US" smtClean="0"/>
              <a:t>5/19/21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65B0A3-2262-884E-A127-02FA5797F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952305-A6A1-5F48-A0DD-D463A72BB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A969-AC99-5C4C-AEB0-013E05DEC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259C0-77E9-E941-B9DE-D222E6A08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568D65-40E4-5D4F-850C-B477590AA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6B912-133B-D948-9B8B-FF5870030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C5B6D-D5E6-3E49-A579-365B3EA03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7D70-28B1-624E-812E-0B53C7059ACC}" type="datetimeFigureOut">
              <a:rPr lang="en-US" smtClean="0"/>
              <a:t>5/19/21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8EA2D-458F-6A40-AA75-90D930A5B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F55DE8-6296-0847-8E28-38B8153C3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A969-AC99-5C4C-AEB0-013E05DEC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8761B6-37BE-BC43-98A2-6314E8BF6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084DB-9D6A-074F-97A5-01FF3433F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C571E-B6D4-3646-969D-682D9D2EA9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E7D70-28B1-624E-812E-0B53C7059ACC}" type="datetimeFigureOut">
              <a:rPr lang="en-US" smtClean="0"/>
              <a:t>5/19/21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3AACF-7E67-E448-963B-C8365CF2D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2979-C7D7-0C4C-9870-7AF39576A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CA969-AC99-5C4C-AEB0-013E05DEC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7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29FB3-3939-C241-A780-E4931E21B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9826"/>
            <a:ext cx="9144000" cy="1152353"/>
          </a:xfrm>
        </p:spPr>
        <p:txBody>
          <a:bodyPr>
            <a:normAutofit/>
          </a:bodyPr>
          <a:lstStyle/>
          <a:p>
            <a:r>
              <a:rPr lang="en-US" sz="7200" b="1" dirty="0"/>
              <a:t>Evens &amp; Odds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FF041-E7A0-0A44-A18A-F1DB0F02D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28800"/>
            <a:ext cx="9144000" cy="3429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Instructions:</a:t>
            </a:r>
          </a:p>
          <a:p>
            <a:pPr marL="457200" indent="-457200" algn="l">
              <a:buAutoNum type="arabicPeriod"/>
            </a:pPr>
            <a:r>
              <a:rPr lang="en-US" dirty="0"/>
              <a:t>Player rolls their own dice.</a:t>
            </a:r>
          </a:p>
          <a:p>
            <a:pPr algn="l"/>
            <a:endParaRPr lang="en-US" dirty="0"/>
          </a:p>
          <a:p>
            <a:pPr marL="457200" indent="-457200" algn="l">
              <a:buAutoNum type="arabicPeriod"/>
            </a:pPr>
            <a:r>
              <a:rPr lang="en-US" dirty="0"/>
              <a:t>Even Number – take beans of that amount</a:t>
            </a:r>
          </a:p>
          <a:p>
            <a:pPr algn="l"/>
            <a:endParaRPr lang="en-US" dirty="0"/>
          </a:p>
          <a:p>
            <a:pPr marL="457200" indent="-457200" algn="l">
              <a:buAutoNum type="arabicPeriod"/>
            </a:pPr>
            <a:r>
              <a:rPr lang="en-US" dirty="0"/>
              <a:t>Odd Number – give beans to the center of that amount</a:t>
            </a:r>
          </a:p>
          <a:p>
            <a:pPr algn="l"/>
            <a:endParaRPr lang="en-US" dirty="0"/>
          </a:p>
          <a:p>
            <a:pPr marL="457200" indent="-457200" algn="l">
              <a:buAutoNum type="arabicPeriod"/>
            </a:pPr>
            <a:r>
              <a:rPr lang="en-US" dirty="0"/>
              <a:t>Once all the beans are gone, players add up their beans and whoever has the most wins.</a:t>
            </a:r>
          </a:p>
        </p:txBody>
      </p:sp>
    </p:spTree>
    <p:extLst>
      <p:ext uri="{BB962C8B-B14F-4D97-AF65-F5344CB8AC3E}">
        <p14:creationId xmlns:p14="http://schemas.microsoft.com/office/powerpoint/2010/main" val="3247541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2666</TotalTime>
  <Words>49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Evens &amp; Odds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Evens &amp; Odds</dc:title>
  <dc:creator>Jessica Abramson</dc:creator>
  <cp:lastModifiedBy>Jessica Abramson</cp:lastModifiedBy>
  <cp:revision>2</cp:revision>
  <cp:lastPrinted>2021-05-20T01:25:58Z</cp:lastPrinted>
  <dcterms:created xsi:type="dcterms:W3CDTF">2021-05-20T01:19:58Z</dcterms:created>
  <dcterms:modified xsi:type="dcterms:W3CDTF">2021-05-21T21:46:50Z</dcterms:modified>
</cp:coreProperties>
</file>