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40"/>
  </p:normalViewPr>
  <p:slideViewPr>
    <p:cSldViewPr snapToGrid="0" snapToObjects="1">
      <p:cViewPr varScale="1">
        <p:scale>
          <a:sx n="90" d="100"/>
          <a:sy n="90" d="100"/>
        </p:scale>
        <p:origin x="23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52942-A9D7-4647-96CC-903CA7657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7EEAF-213A-D64F-AFDF-45A0E17BB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2B63-F0B3-BE4E-8002-9A6A11740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5BBD6-F523-6A4F-8953-E667BFE5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257E8-3D78-3F46-BF3B-6CCFC227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5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98CC-A1CF-6249-B380-3D069FD3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87D9B-7DED-D44C-801C-6E734ED1A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AB3AE-CF31-4E46-B054-CB168A9B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692F7-E9F2-3142-A4F3-D4A128AB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28141-6790-454B-AFB1-D091DB5F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5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70556B-2B54-6341-9169-D8C5D6767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A2FFD-B601-5140-AD18-C2A0E2594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1EB21-2A30-AA45-A8BE-5C4F44AE2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286E4-0C5E-C748-A93B-E974B6A1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323E4-85D3-0542-8C41-38BD7ACE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8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8516-E45E-6F4F-BDF9-13B556D0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D2C3E-B232-234F-A913-5F5BF76B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0FFE6-302F-814F-AB80-5FC9C943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3DA7C-6628-0E4A-8CA4-EBFFDB68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5253D-EEFC-D64F-92C6-875F0746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82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C3F7E-0547-D94E-881B-97EECC8FB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9463C-E1A7-B841-A563-9E500E3F4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B1D46-E8A2-5741-AFBE-C68DBF150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96E1-F1F0-644A-80BD-1D478005C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27F3B-B78A-9242-B497-30EE15FE4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53D89-B6CF-054E-B1BC-83265079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77696-B80D-4B47-A5B7-732D8DD4A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81EF0-9DEC-5746-90F1-7104AE872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BF8BC-5FD7-704D-B006-3478428A3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B7BEA-1369-A94F-B985-9F4D63BE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D98F6-1406-0A43-BEE8-DDC291E77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2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F429-76D5-9042-A94E-3D4E74D3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01C7D-0404-BC4F-A7C9-36804BA9D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E70FD-53F6-AE4C-9EEE-74993BA34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6E795B-E79A-934E-8F70-F25AE9EAFA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D758EC-0C45-5C4A-AA95-E69400750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94FE56-3B29-0F41-A48D-0EDD7B6C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BCCF2-F7B9-7C44-9128-2B56E4B5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0477E-22C9-CB46-8F6C-BD2DD3848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1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BC70-A2D7-5F42-AF5A-CC37CBED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BEEC4F-A460-4549-84E4-BAA825A91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23C8A-9822-CD46-B643-33616CB03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794DA9-BF4D-594B-B9A6-6D0C1DA8D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9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E07A3B-88ED-B742-AD11-4CB4E3B83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7545E-3CFA-6A44-9381-9C7F34E1A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2DB30-5F7B-FC45-BD94-33B44C43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1DC14-5E4F-894D-B923-3056EAD20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C1997-81D4-CC4D-B537-505D574D9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FC58E-EC17-5844-8D60-BB73360E8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36DBF-207D-2441-A2BA-7E12F218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0D68D-17C0-DF44-9D5D-07CAB53C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A1F93-9E65-CF41-9E9A-8A3FD5932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6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894CD-A8BF-F545-A33B-8595E92B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30F9A-D8CF-914B-B1C0-C080FB272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21E12-A778-804B-AF84-5DB87D5BB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29DB8-DFCB-1042-806D-9A0CD94F0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88C34-54A2-3541-8132-19555841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66308-9A73-4A4C-8CB5-AEE30E02B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4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FE90-B5F3-EA44-90D2-7E97179CD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561BB-C4FC-904D-BB45-528E7055C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9BEBE-2909-A54C-B025-99A1AB5C2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456DD-2574-DC4C-992C-8701CB717C22}" type="datetimeFigureOut">
              <a:rPr lang="en-US" smtClean="0"/>
              <a:t>5/28/21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9CFA6-03B1-574F-81F3-233F2AB02D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A68F0-20FA-0141-B4D7-9CD9B16AC6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52D68-C1E7-1441-85CD-641ADFF6D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9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7B45655-2732-7C48-89F4-D6B7FE01D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5978"/>
            <a:ext cx="9144000" cy="827881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Kristen ITC" panose="03050502040202030202" pitchFamily="66" charset="77"/>
              </a:rPr>
              <a:t>Canada Day Trivia</a:t>
            </a:r>
          </a:p>
        </p:txBody>
      </p:sp>
      <p:pic>
        <p:nvPicPr>
          <p:cNvPr id="5" name="Picture 4" descr="A picture containing text, red, sign, clipart&#10;&#10;Description automatically generated">
            <a:extLst>
              <a:ext uri="{FF2B5EF4-FFF2-40B4-BE49-F238E27FC236}">
                <a16:creationId xmlns:a16="http://schemas.microsoft.com/office/drawing/2014/main" id="{F4B5B9D3-D897-BC45-B654-8AA1E3DDD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78"/>
            <a:ext cx="12192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29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measurement is used in Canada to measure temperature?</a:t>
            </a:r>
          </a:p>
        </p:txBody>
      </p:sp>
    </p:spTree>
    <p:extLst>
      <p:ext uri="{BB962C8B-B14F-4D97-AF65-F5344CB8AC3E}">
        <p14:creationId xmlns:p14="http://schemas.microsoft.com/office/powerpoint/2010/main" val="4002084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national languages does Canada have? </a:t>
            </a:r>
          </a:p>
        </p:txBody>
      </p:sp>
    </p:spTree>
    <p:extLst>
      <p:ext uri="{BB962C8B-B14F-4D97-AF65-F5344CB8AC3E}">
        <p14:creationId xmlns:p14="http://schemas.microsoft.com/office/powerpoint/2010/main" val="179442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are Canada’s national languages? </a:t>
            </a:r>
          </a:p>
        </p:txBody>
      </p:sp>
    </p:spTree>
    <p:extLst>
      <p:ext uri="{BB962C8B-B14F-4D97-AF65-F5344CB8AC3E}">
        <p14:creationId xmlns:p14="http://schemas.microsoft.com/office/powerpoint/2010/main" val="178856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time zones does Canada have? </a:t>
            </a:r>
          </a:p>
        </p:txBody>
      </p:sp>
    </p:spTree>
    <p:extLst>
      <p:ext uri="{BB962C8B-B14F-4D97-AF65-F5344CB8AC3E}">
        <p14:creationId xmlns:p14="http://schemas.microsoft.com/office/powerpoint/2010/main" val="2377616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national parks are in Canada?</a:t>
            </a:r>
          </a:p>
        </p:txBody>
      </p:sp>
    </p:spTree>
    <p:extLst>
      <p:ext uri="{BB962C8B-B14F-4D97-AF65-F5344CB8AC3E}">
        <p14:creationId xmlns:p14="http://schemas.microsoft.com/office/powerpoint/2010/main" val="3788007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the name of the highest mountain in Canada?</a:t>
            </a:r>
          </a:p>
        </p:txBody>
      </p:sp>
    </p:spTree>
    <p:extLst>
      <p:ext uri="{BB962C8B-B14F-4D97-AF65-F5344CB8AC3E}">
        <p14:creationId xmlns:p14="http://schemas.microsoft.com/office/powerpoint/2010/main" val="148589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Which Canadian City is considered “Hollywood North”?</a:t>
            </a:r>
          </a:p>
        </p:txBody>
      </p:sp>
    </p:spTree>
    <p:extLst>
      <p:ext uri="{BB962C8B-B14F-4D97-AF65-F5344CB8AC3E}">
        <p14:creationId xmlns:p14="http://schemas.microsoft.com/office/powerpoint/2010/main" val="3916902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points does the maple leaf on the flag have? </a:t>
            </a:r>
          </a:p>
        </p:txBody>
      </p:sp>
    </p:spTree>
    <p:extLst>
      <p:ext uri="{BB962C8B-B14F-4D97-AF65-F5344CB8AC3E}">
        <p14:creationId xmlns:p14="http://schemas.microsoft.com/office/powerpoint/2010/main" val="1164119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Which Canadian chain first opened in Hamilton in 1964?</a:t>
            </a:r>
          </a:p>
        </p:txBody>
      </p:sp>
    </p:spTree>
    <p:extLst>
      <p:ext uri="{BB962C8B-B14F-4D97-AF65-F5344CB8AC3E}">
        <p14:creationId xmlns:p14="http://schemas.microsoft.com/office/powerpoint/2010/main" val="10416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Canada’s national sport?</a:t>
            </a:r>
          </a:p>
        </p:txBody>
      </p:sp>
    </p:spTree>
    <p:extLst>
      <p:ext uri="{BB962C8B-B14F-4D97-AF65-F5344CB8AC3E}">
        <p14:creationId xmlns:p14="http://schemas.microsoft.com/office/powerpoint/2010/main" val="399383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animal is on the Canadian Quarter? </a:t>
            </a:r>
          </a:p>
        </p:txBody>
      </p:sp>
    </p:spTree>
    <p:extLst>
      <p:ext uri="{BB962C8B-B14F-4D97-AF65-F5344CB8AC3E}">
        <p14:creationId xmlns:p14="http://schemas.microsoft.com/office/powerpoint/2010/main" val="3993927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Canada is the largest exporter of what fruit?</a:t>
            </a:r>
          </a:p>
        </p:txBody>
      </p:sp>
    </p:spTree>
    <p:extLst>
      <p:ext uri="{BB962C8B-B14F-4D97-AF65-F5344CB8AC3E}">
        <p14:creationId xmlns:p14="http://schemas.microsoft.com/office/powerpoint/2010/main" val="1508229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Canada’s oldest city? </a:t>
            </a:r>
          </a:p>
        </p:txBody>
      </p:sp>
    </p:spTree>
    <p:extLst>
      <p:ext uri="{BB962C8B-B14F-4D97-AF65-F5344CB8AC3E}">
        <p14:creationId xmlns:p14="http://schemas.microsoft.com/office/powerpoint/2010/main" val="364330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Which Canadian city has the most tourists? </a:t>
            </a:r>
          </a:p>
        </p:txBody>
      </p:sp>
    </p:spTree>
    <p:extLst>
      <p:ext uri="{BB962C8B-B14F-4D97-AF65-F5344CB8AC3E}">
        <p14:creationId xmlns:p14="http://schemas.microsoft.com/office/powerpoint/2010/main" val="4164447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80% of the world’s supply of what comes from Canada?</a:t>
            </a:r>
          </a:p>
        </p:txBody>
      </p:sp>
    </p:spTree>
    <p:extLst>
      <p:ext uri="{BB962C8B-B14F-4D97-AF65-F5344CB8AC3E}">
        <p14:creationId xmlns:p14="http://schemas.microsoft.com/office/powerpoint/2010/main" val="1507116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the oldest walled city that still exists north of Mexico? </a:t>
            </a:r>
          </a:p>
        </p:txBody>
      </p:sp>
    </p:spTree>
    <p:extLst>
      <p:ext uri="{BB962C8B-B14F-4D97-AF65-F5344CB8AC3E}">
        <p14:creationId xmlns:p14="http://schemas.microsoft.com/office/powerpoint/2010/main" val="503831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major sporting event was held in Canada in 2010?</a:t>
            </a:r>
          </a:p>
        </p:txBody>
      </p:sp>
    </p:spTree>
    <p:extLst>
      <p:ext uri="{BB962C8B-B14F-4D97-AF65-F5344CB8AC3E}">
        <p14:creationId xmlns:p14="http://schemas.microsoft.com/office/powerpoint/2010/main" val="4076974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the world’s tallest tower? </a:t>
            </a:r>
          </a:p>
        </p:txBody>
      </p:sp>
    </p:spTree>
    <p:extLst>
      <p:ext uri="{BB962C8B-B14F-4D97-AF65-F5344CB8AC3E}">
        <p14:creationId xmlns:p14="http://schemas.microsoft.com/office/powerpoint/2010/main" val="768334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oceans touch Canada?</a:t>
            </a:r>
          </a:p>
        </p:txBody>
      </p:sp>
    </p:spTree>
    <p:extLst>
      <p:ext uri="{BB962C8B-B14F-4D97-AF65-F5344CB8AC3E}">
        <p14:creationId xmlns:p14="http://schemas.microsoft.com/office/powerpoint/2010/main" val="30248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countries border Canada?</a:t>
            </a:r>
          </a:p>
        </p:txBody>
      </p:sp>
    </p:spTree>
    <p:extLst>
      <p:ext uri="{BB962C8B-B14F-4D97-AF65-F5344CB8AC3E}">
        <p14:creationId xmlns:p14="http://schemas.microsoft.com/office/powerpoint/2010/main" val="138447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provinces are in Canada? </a:t>
            </a:r>
          </a:p>
        </p:txBody>
      </p:sp>
    </p:spTree>
    <p:extLst>
      <p:ext uri="{BB962C8B-B14F-4D97-AF65-F5344CB8AC3E}">
        <p14:creationId xmlns:p14="http://schemas.microsoft.com/office/powerpoint/2010/main" val="153979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the national capital of Canada?</a:t>
            </a:r>
          </a:p>
        </p:txBody>
      </p:sp>
    </p:spTree>
    <p:extLst>
      <p:ext uri="{BB962C8B-B14F-4D97-AF65-F5344CB8AC3E}">
        <p14:creationId xmlns:p14="http://schemas.microsoft.com/office/powerpoint/2010/main" val="1627684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How many territories are in Canada? </a:t>
            </a:r>
          </a:p>
        </p:txBody>
      </p:sp>
    </p:spTree>
    <p:extLst>
      <p:ext uri="{BB962C8B-B14F-4D97-AF65-F5344CB8AC3E}">
        <p14:creationId xmlns:p14="http://schemas.microsoft.com/office/powerpoint/2010/main" val="1495315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leaf is on the Canadian flag? </a:t>
            </a:r>
          </a:p>
        </p:txBody>
      </p:sp>
    </p:spTree>
    <p:extLst>
      <p:ext uri="{BB962C8B-B14F-4D97-AF65-F5344CB8AC3E}">
        <p14:creationId xmlns:p14="http://schemas.microsoft.com/office/powerpoint/2010/main" val="3391637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E5C2B07-BDD0-7B45-B411-27CA956E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8487" y="4652595"/>
            <a:ext cx="1433513" cy="22054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073EE0-B08D-C64F-998F-C2EB5AA3FC86}"/>
              </a:ext>
            </a:extLst>
          </p:cNvPr>
          <p:cNvSpPr txBox="1"/>
          <p:nvPr/>
        </p:nvSpPr>
        <p:spPr>
          <a:xfrm>
            <a:off x="1572322" y="1315844"/>
            <a:ext cx="90993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Kristen ITC" panose="03050502040202030202" pitchFamily="66" charset="77"/>
              </a:rPr>
              <a:t>What is the Canadian national anthem called? </a:t>
            </a:r>
          </a:p>
        </p:txBody>
      </p:sp>
    </p:spTree>
    <p:extLst>
      <p:ext uri="{BB962C8B-B14F-4D97-AF65-F5344CB8AC3E}">
        <p14:creationId xmlns:p14="http://schemas.microsoft.com/office/powerpoint/2010/main" val="226350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215</Words>
  <Application>Microsoft Macintosh PowerPoint</Application>
  <PresentationFormat>Widescreen</PresentationFormat>
  <Paragraphs>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Kristen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 Day </dc:title>
  <dc:creator>Jessica Abramson</dc:creator>
  <cp:lastModifiedBy>Jessica Abramson</cp:lastModifiedBy>
  <cp:revision>4</cp:revision>
  <cp:lastPrinted>2021-05-28T15:47:13Z</cp:lastPrinted>
  <dcterms:created xsi:type="dcterms:W3CDTF">2021-05-28T15:23:24Z</dcterms:created>
  <dcterms:modified xsi:type="dcterms:W3CDTF">2021-05-28T16:00:06Z</dcterms:modified>
</cp:coreProperties>
</file>